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essa Slavenburg" userId="1003BFFD8CF74B26@LIVE.COM" providerId="AD" clId="Web-{4627D9EE-A395-4725-8BFA-2A3425C79762}"/>
    <pc:docChg chg="modSld">
      <pc:chgData name="Vanessa Slavenburg" userId="1003BFFD8CF74B26@LIVE.COM" providerId="AD" clId="Web-{4627D9EE-A395-4725-8BFA-2A3425C79762}" dt="2018-01-04T20:40:32.360" v="110"/>
      <pc:docMkLst>
        <pc:docMk/>
      </pc:docMkLst>
      <pc:sldChg chg="addSp delSp modSp">
        <pc:chgData name="Vanessa Slavenburg" userId="1003BFFD8CF74B26@LIVE.COM" providerId="AD" clId="Web-{4627D9EE-A395-4725-8BFA-2A3425C79762}" dt="2018-01-04T20:40:32.360" v="110"/>
        <pc:sldMkLst>
          <pc:docMk/>
          <pc:sldMk cId="3351439039" sldId="256"/>
        </pc:sldMkLst>
        <pc:spChg chg="del">
          <ac:chgData name="Vanessa Slavenburg" userId="1003BFFD8CF74B26@LIVE.COM" providerId="AD" clId="Web-{4627D9EE-A395-4725-8BFA-2A3425C79762}" dt="2018-01-04T20:26:00.853" v="1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anessa Slavenburg" userId="1003BFFD8CF74B26@LIVE.COM" providerId="AD" clId="Web-{4627D9EE-A395-4725-8BFA-2A3425C79762}" dt="2018-01-04T20:25:56.900" v="0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anessa Slavenburg" userId="1003BFFD8CF74B26@LIVE.COM" providerId="AD" clId="Web-{4627D9EE-A395-4725-8BFA-2A3425C79762}" dt="2018-01-04T20:26:52.667" v="19"/>
          <ac:spMkLst>
            <pc:docMk/>
            <pc:sldMk cId="3351439039" sldId="256"/>
            <ac:spMk id="4" creationId="{0B4D422D-6AD0-42E1-AA89-5C62C0A8530D}"/>
          </ac:spMkLst>
        </pc:spChg>
        <pc:spChg chg="add del mod">
          <ac:chgData name="Vanessa Slavenburg" userId="1003BFFD8CF74B26@LIVE.COM" providerId="AD" clId="Web-{4627D9EE-A395-4725-8BFA-2A3425C79762}" dt="2018-01-04T20:38:52.521" v="92"/>
          <ac:spMkLst>
            <pc:docMk/>
            <pc:sldMk cId="3351439039" sldId="256"/>
            <ac:spMk id="5" creationId="{CF349450-EF29-40DB-AB70-9B30302D9655}"/>
          </ac:spMkLst>
        </pc:spChg>
        <pc:spChg chg="add del mod">
          <ac:chgData name="Vanessa Slavenburg" userId="1003BFFD8CF74B26@LIVE.COM" providerId="AD" clId="Web-{4627D9EE-A395-4725-8BFA-2A3425C79762}" dt="2018-01-04T20:28:51.406" v="35"/>
          <ac:spMkLst>
            <pc:docMk/>
            <pc:sldMk cId="3351439039" sldId="256"/>
            <ac:spMk id="6" creationId="{6200E3EF-2F2C-4255-A4D4-D0DC3A91C141}"/>
          </ac:spMkLst>
        </pc:spChg>
        <pc:spChg chg="add del mod">
          <ac:chgData name="Vanessa Slavenburg" userId="1003BFFD8CF74B26@LIVE.COM" providerId="AD" clId="Web-{4627D9EE-A395-4725-8BFA-2A3425C79762}" dt="2018-01-04T20:38:55.177" v="93"/>
          <ac:spMkLst>
            <pc:docMk/>
            <pc:sldMk cId="3351439039" sldId="256"/>
            <ac:spMk id="7" creationId="{6200E3EF-2F2C-4255-A4D4-D0DC3A91C141}"/>
          </ac:spMkLst>
        </pc:spChg>
        <pc:spChg chg="add del mod">
          <ac:chgData name="Vanessa Slavenburg" userId="1003BFFD8CF74B26@LIVE.COM" providerId="AD" clId="Web-{4627D9EE-A395-4725-8BFA-2A3425C79762}" dt="2018-01-04T20:39:05.224" v="94"/>
          <ac:spMkLst>
            <pc:docMk/>
            <pc:sldMk cId="3351439039" sldId="256"/>
            <ac:spMk id="8" creationId="{6200E3EF-2F2C-4255-A4D4-D0DC3A91C141}"/>
          </ac:spMkLst>
        </pc:spChg>
        <pc:spChg chg="add del mod">
          <ac:chgData name="Vanessa Slavenburg" userId="1003BFFD8CF74B26@LIVE.COM" providerId="AD" clId="Web-{4627D9EE-A395-4725-8BFA-2A3425C79762}" dt="2018-01-04T20:38:26.457" v="89"/>
          <ac:spMkLst>
            <pc:docMk/>
            <pc:sldMk cId="3351439039" sldId="256"/>
            <ac:spMk id="9" creationId="{6200E3EF-2F2C-4255-A4D4-D0DC3A91C141}"/>
          </ac:spMkLst>
        </pc:spChg>
        <pc:spChg chg="add del mod">
          <ac:chgData name="Vanessa Slavenburg" userId="1003BFFD8CF74B26@LIVE.COM" providerId="AD" clId="Web-{4627D9EE-A395-4725-8BFA-2A3425C79762}" dt="2018-01-04T20:38:24.488" v="88"/>
          <ac:spMkLst>
            <pc:docMk/>
            <pc:sldMk cId="3351439039" sldId="256"/>
            <ac:spMk id="10" creationId="{6200E3EF-2F2C-4255-A4D4-D0DC3A91C141}"/>
          </ac:spMkLst>
        </pc:spChg>
        <pc:spChg chg="add del mod">
          <ac:chgData name="Vanessa Slavenburg" userId="1003BFFD8CF74B26@LIVE.COM" providerId="AD" clId="Web-{4627D9EE-A395-4725-8BFA-2A3425C79762}" dt="2018-01-04T20:38:22.551" v="87"/>
          <ac:spMkLst>
            <pc:docMk/>
            <pc:sldMk cId="3351439039" sldId="256"/>
            <ac:spMk id="11" creationId="{6200E3EF-2F2C-4255-A4D4-D0DC3A91C141}"/>
          </ac:spMkLst>
        </pc:spChg>
        <pc:spChg chg="add del">
          <ac:chgData name="Vanessa Slavenburg" userId="1003BFFD8CF74B26@LIVE.COM" providerId="AD" clId="Web-{4627D9EE-A395-4725-8BFA-2A3425C79762}" dt="2018-01-04T20:34:35.171" v="74"/>
          <ac:spMkLst>
            <pc:docMk/>
            <pc:sldMk cId="3351439039" sldId="256"/>
            <ac:spMk id="12" creationId="{D87F1DFC-E7F5-4D56-A8EA-337574BF6979}"/>
          </ac:spMkLst>
        </pc:spChg>
        <pc:spChg chg="add mod">
          <ac:chgData name="Vanessa Slavenburg" userId="1003BFFD8CF74B26@LIVE.COM" providerId="AD" clId="Web-{4627D9EE-A395-4725-8BFA-2A3425C79762}" dt="2018-01-04T20:39:52.649" v="103"/>
          <ac:spMkLst>
            <pc:docMk/>
            <pc:sldMk cId="3351439039" sldId="256"/>
            <ac:spMk id="13" creationId="{57AF51C9-F3A7-4755-BB07-EFD09A1898B2}"/>
          </ac:spMkLst>
        </pc:spChg>
        <pc:spChg chg="add mod">
          <ac:chgData name="Vanessa Slavenburg" userId="1003BFFD8CF74B26@LIVE.COM" providerId="AD" clId="Web-{4627D9EE-A395-4725-8BFA-2A3425C79762}" dt="2018-01-04T20:40:19.782" v="108"/>
          <ac:spMkLst>
            <pc:docMk/>
            <pc:sldMk cId="3351439039" sldId="256"/>
            <ac:spMk id="14" creationId="{3C2AF5A7-EC0E-4918-9B39-2989A1029F3F}"/>
          </ac:spMkLst>
        </pc:spChg>
        <pc:spChg chg="add mod">
          <ac:chgData name="Vanessa Slavenburg" userId="1003BFFD8CF74B26@LIVE.COM" providerId="AD" clId="Web-{4627D9EE-A395-4725-8BFA-2A3425C79762}" dt="2018-01-04T20:40:32.360" v="110"/>
          <ac:spMkLst>
            <pc:docMk/>
            <pc:sldMk cId="3351439039" sldId="256"/>
            <ac:spMk id="15" creationId="{974F5695-ECC2-47BD-BBE1-BAEF5633DC55}"/>
          </ac:spMkLst>
        </pc:spChg>
      </pc:sldChg>
    </pc:docChg>
  </pc:docChgLst>
  <pc:docChgLst>
    <pc:chgData name="Vanessa Slavenburg" userId="1003BFFD8CF74B26@LIVE.COM" providerId="AD" clId="Web-{59E4CEB2-5790-4604-AA59-6D0D73097F3A}"/>
    <pc:docChg chg="modSld">
      <pc:chgData name="Vanessa Slavenburg" userId="1003BFFD8CF74B26@LIVE.COM" providerId="AD" clId="Web-{59E4CEB2-5790-4604-AA59-6D0D73097F3A}" dt="2018-01-05T10:01:11.379" v="387"/>
      <pc:docMkLst>
        <pc:docMk/>
      </pc:docMkLst>
      <pc:sldChg chg="addSp delSp modSp">
        <pc:chgData name="Vanessa Slavenburg" userId="1003BFFD8CF74B26@LIVE.COM" providerId="AD" clId="Web-{59E4CEB2-5790-4604-AA59-6D0D73097F3A}" dt="2018-01-05T10:01:09.582" v="385"/>
        <pc:sldMkLst>
          <pc:docMk/>
          <pc:sldMk cId="3351439039" sldId="256"/>
        </pc:sldMkLst>
        <pc:spChg chg="add mod">
          <ac:chgData name="Vanessa Slavenburg" userId="1003BFFD8CF74B26@LIVE.COM" providerId="AD" clId="Web-{59E4CEB2-5790-4604-AA59-6D0D73097F3A}" dt="2018-01-05T10:00:38.330" v="379"/>
          <ac:spMkLst>
            <pc:docMk/>
            <pc:sldMk cId="3351439039" sldId="256"/>
            <ac:spMk id="2" creationId="{1E74016C-756F-473D-A908-A2D8E4154C3E}"/>
          </ac:spMkLst>
        </pc:spChg>
        <pc:spChg chg="add mod">
          <ac:chgData name="Vanessa Slavenburg" userId="1003BFFD8CF74B26@LIVE.COM" providerId="AD" clId="Web-{59E4CEB2-5790-4604-AA59-6D0D73097F3A}" dt="2018-01-05T09:45:17.224" v="68"/>
          <ac:spMkLst>
            <pc:docMk/>
            <pc:sldMk cId="3351439039" sldId="256"/>
            <ac:spMk id="3" creationId="{C98F5296-9955-4C93-8278-EA5D923CCBA8}"/>
          </ac:spMkLst>
        </pc:spChg>
        <pc:spChg chg="mod">
          <ac:chgData name="Vanessa Slavenburg" userId="1003BFFD8CF74B26@LIVE.COM" providerId="AD" clId="Web-{59E4CEB2-5790-4604-AA59-6D0D73097F3A}" dt="2018-01-05T10:00:22.766" v="373"/>
          <ac:spMkLst>
            <pc:docMk/>
            <pc:sldMk cId="3351439039" sldId="256"/>
            <ac:spMk id="4" creationId="{0B4D422D-6AD0-42E1-AA89-5C62C0A8530D}"/>
          </ac:spMkLst>
        </pc:spChg>
        <pc:spChg chg="add mod">
          <ac:chgData name="Vanessa Slavenburg" userId="1003BFFD8CF74B26@LIVE.COM" providerId="AD" clId="Web-{59E4CEB2-5790-4604-AA59-6D0D73097F3A}" dt="2018-01-05T09:45:33.929" v="83"/>
          <ac:spMkLst>
            <pc:docMk/>
            <pc:sldMk cId="3351439039" sldId="256"/>
            <ac:spMk id="5" creationId="{86912E7A-4DC8-44B8-8D86-A7BC347785E4}"/>
          </ac:spMkLst>
        </pc:spChg>
        <pc:spChg chg="add mod">
          <ac:chgData name="Vanessa Slavenburg" userId="1003BFFD8CF74B26@LIVE.COM" providerId="AD" clId="Web-{59E4CEB2-5790-4604-AA59-6D0D73097F3A}" dt="2018-01-05T09:41:56.080" v="14"/>
          <ac:spMkLst>
            <pc:docMk/>
            <pc:sldMk cId="3351439039" sldId="256"/>
            <ac:spMk id="6" creationId="{C0E02E8F-37F4-4078-BDFC-AA35531CA09A}"/>
          </ac:spMkLst>
        </pc:spChg>
        <pc:spChg chg="add del mod">
          <ac:chgData name="Vanessa Slavenburg" userId="1003BFFD8CF74B26@LIVE.COM" providerId="AD" clId="Web-{59E4CEB2-5790-4604-AA59-6D0D73097F3A}" dt="2018-01-05T09:42:10.737" v="21"/>
          <ac:spMkLst>
            <pc:docMk/>
            <pc:sldMk cId="3351439039" sldId="256"/>
            <ac:spMk id="7" creationId="{6907CBE1-F099-4674-AF4B-A9FC18CF61C8}"/>
          </ac:spMkLst>
        </pc:spChg>
        <pc:spChg chg="add mod">
          <ac:chgData name="Vanessa Slavenburg" userId="1003BFFD8CF74B26@LIVE.COM" providerId="AD" clId="Web-{59E4CEB2-5790-4604-AA59-6D0D73097F3A}" dt="2018-01-05T09:42:18.925" v="27"/>
          <ac:spMkLst>
            <pc:docMk/>
            <pc:sldMk cId="3351439039" sldId="256"/>
            <ac:spMk id="8" creationId="{7AA0054E-1671-46B1-9ECE-0210714C4DE9}"/>
          </ac:spMkLst>
        </pc:spChg>
        <pc:spChg chg="add mod">
          <ac:chgData name="Vanessa Slavenburg" userId="1003BFFD8CF74B26@LIVE.COM" providerId="AD" clId="Web-{59E4CEB2-5790-4604-AA59-6D0D73097F3A}" dt="2018-01-05T09:45:51.477" v="98"/>
          <ac:spMkLst>
            <pc:docMk/>
            <pc:sldMk cId="3351439039" sldId="256"/>
            <ac:spMk id="9" creationId="{4271C86E-DEA9-4B35-A56F-8A77D3D20A14}"/>
          </ac:spMkLst>
        </pc:spChg>
        <pc:spChg chg="add mod">
          <ac:chgData name="Vanessa Slavenburg" userId="1003BFFD8CF74B26@LIVE.COM" providerId="AD" clId="Web-{59E4CEB2-5790-4604-AA59-6D0D73097F3A}" dt="2018-01-05T09:50:59.880" v="132"/>
          <ac:spMkLst>
            <pc:docMk/>
            <pc:sldMk cId="3351439039" sldId="256"/>
            <ac:spMk id="10" creationId="{D3A0A840-DFE4-47C1-86EA-02C7A50C4942}"/>
          </ac:spMkLst>
        </pc:spChg>
        <pc:spChg chg="add mod">
          <ac:chgData name="Vanessa Slavenburg" userId="1003BFFD8CF74B26@LIVE.COM" providerId="AD" clId="Web-{59E4CEB2-5790-4604-AA59-6D0D73097F3A}" dt="2018-01-05T09:53:09.360" v="150"/>
          <ac:spMkLst>
            <pc:docMk/>
            <pc:sldMk cId="3351439039" sldId="256"/>
            <ac:spMk id="11" creationId="{A62B2E57-D90E-49C2-A6AD-64F806AB4B25}"/>
          </ac:spMkLst>
        </pc:spChg>
        <pc:spChg chg="add mod">
          <ac:chgData name="Vanessa Slavenburg" userId="1003BFFD8CF74B26@LIVE.COM" providerId="AD" clId="Web-{59E4CEB2-5790-4604-AA59-6D0D73097F3A}" dt="2018-01-05T09:53:59.696" v="168"/>
          <ac:spMkLst>
            <pc:docMk/>
            <pc:sldMk cId="3351439039" sldId="256"/>
            <ac:spMk id="12" creationId="{2F6FBA96-226C-4607-B255-75FA3DE304C3}"/>
          </ac:spMkLst>
        </pc:spChg>
        <pc:spChg chg="mod">
          <ac:chgData name="Vanessa Slavenburg" userId="1003BFFD8CF74B26@LIVE.COM" providerId="AD" clId="Web-{59E4CEB2-5790-4604-AA59-6D0D73097F3A}" dt="2018-01-05T09:41:35.125" v="9"/>
          <ac:spMkLst>
            <pc:docMk/>
            <pc:sldMk cId="3351439039" sldId="256"/>
            <ac:spMk id="15" creationId="{974F5695-ECC2-47BD-BBE1-BAEF5633DC55}"/>
          </ac:spMkLst>
        </pc:spChg>
        <pc:spChg chg="add mod">
          <ac:chgData name="Vanessa Slavenburg" userId="1003BFFD8CF74B26@LIVE.COM" providerId="AD" clId="Web-{59E4CEB2-5790-4604-AA59-6D0D73097F3A}" dt="2018-01-05T09:54:46" v="218"/>
          <ac:spMkLst>
            <pc:docMk/>
            <pc:sldMk cId="3351439039" sldId="256"/>
            <ac:spMk id="16" creationId="{CB7BD10D-05E6-4C7A-BE43-A475F8576832}"/>
          </ac:spMkLst>
        </pc:spChg>
        <pc:spChg chg="add mod">
          <ac:chgData name="Vanessa Slavenburg" userId="1003BFFD8CF74B26@LIVE.COM" providerId="AD" clId="Web-{59E4CEB2-5790-4604-AA59-6D0D73097F3A}" dt="2018-01-05T10:01:01.050" v="384"/>
          <ac:spMkLst>
            <pc:docMk/>
            <pc:sldMk cId="3351439039" sldId="256"/>
            <ac:spMk id="17" creationId="{B28DD619-73C7-4093-A820-CFD350B9A772}"/>
          </ac:spMkLst>
        </pc:spChg>
        <pc:spChg chg="add mod">
          <ac:chgData name="Vanessa Slavenburg" userId="1003BFFD8CF74B26@LIVE.COM" providerId="AD" clId="Web-{59E4CEB2-5790-4604-AA59-6D0D73097F3A}" dt="2018-01-05T09:58:52.523" v="320"/>
          <ac:spMkLst>
            <pc:docMk/>
            <pc:sldMk cId="3351439039" sldId="256"/>
            <ac:spMk id="18" creationId="{6A2DC950-EC5B-4CEB-BA77-7243524F9289}"/>
          </ac:spMkLst>
        </pc:spChg>
        <pc:spChg chg="add del mod">
          <ac:chgData name="Vanessa Slavenburg" userId="1003BFFD8CF74B26@LIVE.COM" providerId="AD" clId="Web-{59E4CEB2-5790-4604-AA59-6D0D73097F3A}" dt="2018-01-05T09:55:59.603" v="238"/>
          <ac:spMkLst>
            <pc:docMk/>
            <pc:sldMk cId="3351439039" sldId="256"/>
            <ac:spMk id="19" creationId="{3C3AE1AE-8432-4A64-B52C-1114479AD34E}"/>
          </ac:spMkLst>
        </pc:spChg>
        <pc:spChg chg="add mod">
          <ac:chgData name="Vanessa Slavenburg" userId="1003BFFD8CF74B26@LIVE.COM" providerId="AD" clId="Web-{59E4CEB2-5790-4604-AA59-6D0D73097F3A}" dt="2018-01-05T09:59:01.777" v="321"/>
          <ac:spMkLst>
            <pc:docMk/>
            <pc:sldMk cId="3351439039" sldId="256"/>
            <ac:spMk id="20" creationId="{281CB201-CA49-412F-B7B5-C541488612A8}"/>
          </ac:spMkLst>
        </pc:spChg>
        <pc:spChg chg="add mod">
          <ac:chgData name="Vanessa Slavenburg" userId="1003BFFD8CF74B26@LIVE.COM" providerId="AD" clId="Web-{59E4CEB2-5790-4604-AA59-6D0D73097F3A}" dt="2018-01-05T09:59:05.902" v="322"/>
          <ac:spMkLst>
            <pc:docMk/>
            <pc:sldMk cId="3351439039" sldId="256"/>
            <ac:spMk id="21" creationId="{894D9EA4-48CD-4DAD-B4C8-431CADACA7F5}"/>
          </ac:spMkLst>
        </pc:spChg>
        <pc:spChg chg="add mod">
          <ac:chgData name="Vanessa Slavenburg" userId="1003BFFD8CF74B26@LIVE.COM" providerId="AD" clId="Web-{59E4CEB2-5790-4604-AA59-6D0D73097F3A}" dt="2018-01-05T09:59:09.434" v="323"/>
          <ac:spMkLst>
            <pc:docMk/>
            <pc:sldMk cId="3351439039" sldId="256"/>
            <ac:spMk id="22" creationId="{E32AB469-41C1-42C9-BC8F-106060C26E3C}"/>
          </ac:spMkLst>
        </pc:spChg>
        <pc:spChg chg="add mod">
          <ac:chgData name="Vanessa Slavenburg" userId="1003BFFD8CF74B26@LIVE.COM" providerId="AD" clId="Web-{59E4CEB2-5790-4604-AA59-6D0D73097F3A}" dt="2018-01-05T09:59:12.574" v="324"/>
          <ac:spMkLst>
            <pc:docMk/>
            <pc:sldMk cId="3351439039" sldId="256"/>
            <ac:spMk id="23" creationId="{3D95768C-DEF7-4E69-AAE1-C50D52EDC38C}"/>
          </ac:spMkLst>
        </pc:spChg>
        <pc:spChg chg="add del">
          <ac:chgData name="Vanessa Slavenburg" userId="1003BFFD8CF74B26@LIVE.COM" providerId="AD" clId="Web-{59E4CEB2-5790-4604-AA59-6D0D73097F3A}" dt="2018-01-05T09:57:44.969" v="263"/>
          <ac:spMkLst>
            <pc:docMk/>
            <pc:sldMk cId="3351439039" sldId="256"/>
            <ac:spMk id="24" creationId="{D37E6F4E-A89A-4C26-9AE8-83A4F3E007E7}"/>
          </ac:spMkLst>
        </pc:spChg>
        <pc:spChg chg="add mod">
          <ac:chgData name="Vanessa Slavenburg" userId="1003BFFD8CF74B26@LIVE.COM" providerId="AD" clId="Web-{59E4CEB2-5790-4604-AA59-6D0D73097F3A}" dt="2018-01-05T10:01:09.582" v="385"/>
          <ac:spMkLst>
            <pc:docMk/>
            <pc:sldMk cId="3351439039" sldId="256"/>
            <ac:spMk id="25" creationId="{C11A94AE-27B2-4CFF-A4C4-1EB3106B0B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05.01.2018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0B4D422D-6AD0-42E1-AA89-5C62C0A8530D}"/>
              </a:ext>
            </a:extLst>
          </p:cNvPr>
          <p:cNvSpPr txBox="1"/>
          <p:nvPr/>
        </p:nvSpPr>
        <p:spPr>
          <a:xfrm>
            <a:off x="95250" y="171450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b="1"/>
              <a:t>Basisscholing</a:t>
            </a:r>
          </a:p>
        </p:txBody>
      </p:sp>
      <p:sp>
        <p:nvSpPr>
          <p:cNvPr id="13" name="Rechthoek: afgeronde hoeken 12">
            <a:extLst>
              <a:ext uri="{FF2B5EF4-FFF2-40B4-BE49-F238E27FC236}">
                <a16:creationId xmlns:a16="http://schemas.microsoft.com/office/drawing/2014/main" id="{57AF51C9-F3A7-4755-BB07-EFD09A1898B2}"/>
              </a:ext>
            </a:extLst>
          </p:cNvPr>
          <p:cNvSpPr/>
          <p:nvPr/>
        </p:nvSpPr>
        <p:spPr>
          <a:xfrm>
            <a:off x="666750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MoreCare4</a:t>
            </a:r>
          </a:p>
        </p:txBody>
      </p:sp>
      <p:sp>
        <p:nvSpPr>
          <p:cNvPr id="14" name="Rechthoek: afgeronde hoeken 13">
            <a:extLst>
              <a:ext uri="{FF2B5EF4-FFF2-40B4-BE49-F238E27FC236}">
                <a16:creationId xmlns:a16="http://schemas.microsoft.com/office/drawing/2014/main" id="{3C2AF5A7-EC0E-4918-9B39-2989A1029F3F}"/>
              </a:ext>
            </a:extLst>
          </p:cNvPr>
          <p:cNvSpPr/>
          <p:nvPr/>
        </p:nvSpPr>
        <p:spPr>
          <a:xfrm>
            <a:off x="2276475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VT/</a:t>
            </a:r>
            <a:r>
              <a:rPr lang="nl-NL" err="1"/>
              <a:t>SoS</a:t>
            </a:r>
          </a:p>
        </p:txBody>
      </p:sp>
      <p:sp>
        <p:nvSpPr>
          <p:cNvPr id="15" name="Rechthoek: afgeronde hoeken 14">
            <a:extLst>
              <a:ext uri="{FF2B5EF4-FFF2-40B4-BE49-F238E27FC236}">
                <a16:creationId xmlns:a16="http://schemas.microsoft.com/office/drawing/2014/main" id="{974F5695-ECC2-47BD-BBE1-BAEF5633DC55}"/>
              </a:ext>
            </a:extLst>
          </p:cNvPr>
          <p:cNvSpPr/>
          <p:nvPr/>
        </p:nvSpPr>
        <p:spPr>
          <a:xfrm>
            <a:off x="3867150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Werken met gezinnen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C0E02E8F-37F4-4078-BDFC-AA35531CA09A}"/>
              </a:ext>
            </a:extLst>
          </p:cNvPr>
          <p:cNvSpPr/>
          <p:nvPr/>
        </p:nvSpPr>
        <p:spPr>
          <a:xfrm>
            <a:off x="5476875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JGT intro</a:t>
            </a: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6907CBE1-F099-4674-AF4B-A9FC18CF61C8}"/>
              </a:ext>
            </a:extLst>
          </p:cNvPr>
          <p:cNvSpPr/>
          <p:nvPr/>
        </p:nvSpPr>
        <p:spPr>
          <a:xfrm>
            <a:off x="7038975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1G1P</a:t>
            </a: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7AA0054E-1671-46B1-9ECE-0210714C4DE9}"/>
              </a:ext>
            </a:extLst>
          </p:cNvPr>
          <p:cNvSpPr/>
          <p:nvPr/>
        </p:nvSpPr>
        <p:spPr>
          <a:xfrm>
            <a:off x="8610600" y="58102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Jeugdwet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E74016C-756F-473D-A908-A2D8E4154C3E}"/>
              </a:ext>
            </a:extLst>
          </p:cNvPr>
          <p:cNvSpPr txBox="1"/>
          <p:nvPr/>
        </p:nvSpPr>
        <p:spPr>
          <a:xfrm>
            <a:off x="249268" y="1349315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b="1"/>
              <a:t>Basisvaardigheden</a:t>
            </a:r>
          </a:p>
        </p:txBody>
      </p:sp>
      <p:sp>
        <p:nvSpPr>
          <p:cNvPr id="10" name="Rechthoek: afgeronde hoeken 9">
            <a:extLst>
              <a:ext uri="{FF2B5EF4-FFF2-40B4-BE49-F238E27FC236}">
                <a16:creationId xmlns:a16="http://schemas.microsoft.com/office/drawing/2014/main" id="{D3A0A840-DFE4-47C1-86EA-02C7A50C4942}"/>
              </a:ext>
            </a:extLst>
          </p:cNvPr>
          <p:cNvSpPr/>
          <p:nvPr/>
        </p:nvSpPr>
        <p:spPr>
          <a:xfrm>
            <a:off x="1318628" y="2332038"/>
            <a:ext cx="2427872" cy="1330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Intake</a:t>
            </a:r>
          </a:p>
          <a:p>
            <a:pPr algn="ctr"/>
            <a:r>
              <a:rPr lang="nl-NL"/>
              <a:t>Sociale kaart</a:t>
            </a:r>
          </a:p>
          <a:p>
            <a:pPr algn="ctr"/>
            <a:r>
              <a:rPr lang="nl-NL"/>
              <a:t>Dossier</a:t>
            </a:r>
          </a:p>
          <a:p>
            <a:pPr algn="ctr"/>
            <a:r>
              <a:rPr lang="nl-NL"/>
              <a:t>Inschakelen Specialist/PGB</a:t>
            </a: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A62B2E57-D90E-49C2-A6AD-64F806AB4B25}"/>
              </a:ext>
            </a:extLst>
          </p:cNvPr>
          <p:cNvSpPr/>
          <p:nvPr/>
        </p:nvSpPr>
        <p:spPr>
          <a:xfrm>
            <a:off x="4203700" y="2309813"/>
            <a:ext cx="2344738" cy="14484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Basisvoorzieningen</a:t>
            </a:r>
          </a:p>
          <a:p>
            <a:pPr algn="ctr"/>
            <a:r>
              <a:rPr lang="nl-NL"/>
              <a:t>Groepsaanbod</a:t>
            </a:r>
          </a:p>
          <a:p>
            <a:pPr algn="ctr"/>
            <a:r>
              <a:rPr lang="nl-NL"/>
              <a:t>Netwerk</a:t>
            </a: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2F6FBA96-226C-4607-B255-75FA3DE304C3}"/>
              </a:ext>
            </a:extLst>
          </p:cNvPr>
          <p:cNvSpPr/>
          <p:nvPr/>
        </p:nvSpPr>
        <p:spPr>
          <a:xfrm>
            <a:off x="7167702" y="2315393"/>
            <a:ext cx="2428736" cy="1415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Teamcheck of op dit onderwerp voldoende vaardigheden aanwezig zijn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98F5296-9955-4C93-8278-EA5D923CCBA8}"/>
              </a:ext>
            </a:extLst>
          </p:cNvPr>
          <p:cNvSpPr txBox="1"/>
          <p:nvPr/>
        </p:nvSpPr>
        <p:spPr>
          <a:xfrm>
            <a:off x="943694" y="1802202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/>
              <a:t>Werkprocessen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6912E7A-4DC8-44B8-8D86-A7BC347785E4}"/>
              </a:ext>
            </a:extLst>
          </p:cNvPr>
          <p:cNvSpPr txBox="1"/>
          <p:nvPr/>
        </p:nvSpPr>
        <p:spPr>
          <a:xfrm>
            <a:off x="3800475" y="1708749"/>
            <a:ext cx="27432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/>
              <a:t>Preventie en eigenaarschap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271C86E-DEA9-4B35-A56F-8A77D3D20A14}"/>
              </a:ext>
            </a:extLst>
          </p:cNvPr>
          <p:cNvSpPr txBox="1"/>
          <p:nvPr/>
        </p:nvSpPr>
        <p:spPr>
          <a:xfrm>
            <a:off x="6810375" y="1802202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/>
              <a:t>Werken met grote groepen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B7BD10D-05E6-4C7A-BE43-A475F8576832}"/>
              </a:ext>
            </a:extLst>
          </p:cNvPr>
          <p:cNvSpPr txBox="1"/>
          <p:nvPr/>
        </p:nvSpPr>
        <p:spPr>
          <a:xfrm>
            <a:off x="4103839" y="3761926"/>
            <a:ext cx="27432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/>
              <a:t>Pilot jaar bepaalt of dit in de basisscholing komt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28DD619-73C7-4093-A820-CFD350B9A772}"/>
              </a:ext>
            </a:extLst>
          </p:cNvPr>
          <p:cNvSpPr txBox="1"/>
          <p:nvPr/>
        </p:nvSpPr>
        <p:spPr>
          <a:xfrm>
            <a:off x="-36123" y="4085417"/>
            <a:ext cx="2743200" cy="147732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b="1"/>
              <a:t>Basiskennis</a:t>
            </a:r>
          </a:p>
          <a:p>
            <a:pPr algn="ctr"/>
            <a:r>
              <a:rPr lang="nl-NL"/>
              <a:t>Check T-profiel aanwezigheid verschillende kennis</a:t>
            </a:r>
          </a:p>
          <a:p>
            <a:pPr algn="ctr"/>
            <a:endParaRPr lang="nl-NL"/>
          </a:p>
        </p:txBody>
      </p:sp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6A2DC950-EC5B-4CEB-BA77-7243524F9289}"/>
              </a:ext>
            </a:extLst>
          </p:cNvPr>
          <p:cNvSpPr/>
          <p:nvPr/>
        </p:nvSpPr>
        <p:spPr>
          <a:xfrm>
            <a:off x="1027981" y="5248275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LVB</a:t>
            </a: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281CB201-CA49-412F-B7B5-C541488612A8}"/>
              </a:ext>
            </a:extLst>
          </p:cNvPr>
          <p:cNvSpPr/>
          <p:nvPr/>
        </p:nvSpPr>
        <p:spPr>
          <a:xfrm>
            <a:off x="2695575" y="5248276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GGZ</a:t>
            </a:r>
          </a:p>
        </p:txBody>
      </p:sp>
      <p:sp>
        <p:nvSpPr>
          <p:cNvPr id="21" name="Rechthoek: afgeronde hoeken 20">
            <a:extLst>
              <a:ext uri="{FF2B5EF4-FFF2-40B4-BE49-F238E27FC236}">
                <a16:creationId xmlns:a16="http://schemas.microsoft.com/office/drawing/2014/main" id="{894D9EA4-48CD-4DAD-B4C8-431CADACA7F5}"/>
              </a:ext>
            </a:extLst>
          </p:cNvPr>
          <p:cNvSpPr/>
          <p:nvPr/>
        </p:nvSpPr>
        <p:spPr>
          <a:xfrm>
            <a:off x="4333875" y="5248276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Autisme</a:t>
            </a:r>
          </a:p>
        </p:txBody>
      </p:sp>
      <p:sp>
        <p:nvSpPr>
          <p:cNvPr id="22" name="Rechthoek: afgeronde hoeken 21">
            <a:extLst>
              <a:ext uri="{FF2B5EF4-FFF2-40B4-BE49-F238E27FC236}">
                <a16:creationId xmlns:a16="http://schemas.microsoft.com/office/drawing/2014/main" id="{E32AB469-41C1-42C9-BC8F-106060C26E3C}"/>
              </a:ext>
            </a:extLst>
          </p:cNvPr>
          <p:cNvSpPr/>
          <p:nvPr/>
        </p:nvSpPr>
        <p:spPr>
          <a:xfrm>
            <a:off x="6010275" y="5248276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…....</a:t>
            </a:r>
          </a:p>
        </p:txBody>
      </p:sp>
      <p:sp>
        <p:nvSpPr>
          <p:cNvPr id="23" name="Rechthoek: afgeronde hoeken 22">
            <a:extLst>
              <a:ext uri="{FF2B5EF4-FFF2-40B4-BE49-F238E27FC236}">
                <a16:creationId xmlns:a16="http://schemas.microsoft.com/office/drawing/2014/main" id="{3D95768C-DEF7-4E69-AAE1-C50D52EDC38C}"/>
              </a:ext>
            </a:extLst>
          </p:cNvPr>
          <p:cNvSpPr/>
          <p:nvPr/>
        </p:nvSpPr>
        <p:spPr>
          <a:xfrm>
            <a:off x="7663721" y="5248276"/>
            <a:ext cx="1446751" cy="565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/>
              <a:t>…...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11A94AE-27B2-4CFF-A4C4-1EB3106B0B15}"/>
              </a:ext>
            </a:extLst>
          </p:cNvPr>
          <p:cNvSpPr txBox="1"/>
          <p:nvPr/>
        </p:nvSpPr>
        <p:spPr>
          <a:xfrm>
            <a:off x="95250" y="5981700"/>
            <a:ext cx="2743200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b="1"/>
              <a:t>Beroepsregistratie</a:t>
            </a:r>
          </a:p>
          <a:p>
            <a:pPr algn="ctr"/>
            <a:r>
              <a:rPr lang="nl-NL"/>
              <a:t>Ligt bij moederorganisaties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2018-01-05T10:01:19Z</dcterms:modified>
</cp:coreProperties>
</file>